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06664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4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797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49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88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51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345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27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3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13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1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4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2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9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9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0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5268" y="2204864"/>
            <a:ext cx="6947127" cy="2048106"/>
          </a:xfrm>
        </p:spPr>
        <p:txBody>
          <a:bodyPr>
            <a:noAutofit/>
          </a:bodyPr>
          <a:lstStyle/>
          <a:p>
            <a:pPr algn="l"/>
            <a:r>
              <a:rPr lang="ru-RU" sz="3200" b="1" dirty="0"/>
              <a:t>"</a:t>
            </a:r>
            <a:r>
              <a:rPr lang="ru-RU" sz="3200" b="1" dirty="0" err="1"/>
              <a:t>Журналисти</a:t>
            </a:r>
            <a:r>
              <a:rPr lang="ru-RU" sz="3200" b="1" dirty="0"/>
              <a:t> </a:t>
            </a:r>
            <a:r>
              <a:rPr lang="ru-RU" sz="3200" b="1" dirty="0" err="1"/>
              <a:t>хуб</a:t>
            </a:r>
            <a:r>
              <a:rPr lang="ru-RU" sz="3200" b="1" dirty="0"/>
              <a:t> </a:t>
            </a:r>
            <a:r>
              <a:rPr lang="ru-RU" sz="3200" b="1" dirty="0" err="1"/>
              <a:t>бо</a:t>
            </a:r>
            <a:r>
              <a:rPr lang="ru-RU" sz="3200" b="1" dirty="0"/>
              <a:t> он </a:t>
            </a:r>
            <a:r>
              <a:rPr lang="ru-RU" sz="3200" b="1" dirty="0" err="1"/>
              <a:t>фарқкунанда</a:t>
            </a:r>
            <a:r>
              <a:rPr lang="ru-RU" sz="3200" b="1" dirty="0"/>
              <a:t> </a:t>
            </a:r>
            <a:r>
              <a:rPr lang="ru-RU" sz="3200" b="1" dirty="0" err="1"/>
              <a:t>аст</a:t>
            </a:r>
            <a:r>
              <a:rPr lang="ru-RU" sz="3200" b="1" dirty="0"/>
              <a:t>, </a:t>
            </a:r>
            <a:r>
              <a:rPr lang="ru-RU" sz="3200" b="1" dirty="0" err="1"/>
              <a:t>ки</a:t>
            </a:r>
            <a:r>
              <a:rPr lang="ru-RU" sz="3200" b="1" dirty="0"/>
              <a:t> </a:t>
            </a:r>
            <a:r>
              <a:rPr lang="ru-RU" sz="3200" b="1" dirty="0" err="1"/>
              <a:t>ҳич</a:t>
            </a:r>
            <a:r>
              <a:rPr lang="ru-RU" sz="3200" b="1" dirty="0"/>
              <a:t> </a:t>
            </a:r>
            <a:r>
              <a:rPr lang="ru-RU" sz="3200" b="1" dirty="0" err="1"/>
              <a:t>тараферо</a:t>
            </a:r>
            <a:r>
              <a:rPr lang="ru-RU" sz="3200" b="1" dirty="0"/>
              <a:t> </a:t>
            </a:r>
            <a:r>
              <a:rPr lang="ru-RU" sz="3200" b="1" dirty="0" err="1"/>
              <a:t>ҷонибдорӣ</a:t>
            </a:r>
            <a:r>
              <a:rPr lang="ru-RU" sz="3200" b="1" dirty="0"/>
              <a:t> </a:t>
            </a:r>
            <a:r>
              <a:rPr lang="ru-RU" sz="3200" b="1" dirty="0" err="1"/>
              <a:t>намекунад</a:t>
            </a:r>
            <a:r>
              <a:rPr lang="ru-RU" sz="3200" b="1" dirty="0"/>
              <a:t>. </a:t>
            </a:r>
            <a:r>
              <a:rPr lang="ru-RU" sz="3200" b="1" dirty="0" err="1"/>
              <a:t>Ҳатто</a:t>
            </a:r>
            <a:r>
              <a:rPr lang="ru-RU" sz="3200" b="1" dirty="0"/>
              <a:t> </a:t>
            </a:r>
            <a:r>
              <a:rPr lang="ru-RU" sz="3200" b="1" dirty="0" err="1"/>
              <a:t>тараферо</a:t>
            </a:r>
            <a:r>
              <a:rPr lang="ru-RU" sz="3200" b="1" dirty="0"/>
              <a:t>, </a:t>
            </a:r>
            <a:r>
              <a:rPr lang="ru-RU" sz="3200" b="1" dirty="0" err="1"/>
              <a:t>ки</a:t>
            </a:r>
            <a:r>
              <a:rPr lang="ru-RU" sz="3200" b="1" dirty="0"/>
              <a:t> </a:t>
            </a:r>
            <a:r>
              <a:rPr lang="ru-RU" sz="3200" b="1" dirty="0" err="1"/>
              <a:t>амали</a:t>
            </a:r>
            <a:r>
              <a:rPr lang="ru-RU" sz="3200" b="1" dirty="0"/>
              <a:t> </a:t>
            </a:r>
            <a:r>
              <a:rPr lang="ru-RU" sz="3200" b="1" dirty="0" err="1"/>
              <a:t>мусбат</a:t>
            </a:r>
            <a:r>
              <a:rPr lang="ru-RU" sz="3200" b="1" dirty="0"/>
              <a:t> </a:t>
            </a:r>
            <a:r>
              <a:rPr lang="ru-RU" sz="3200" b="1" dirty="0" err="1"/>
              <a:t>анҷом</a:t>
            </a:r>
            <a:r>
              <a:rPr lang="ru-RU" sz="3200" b="1" dirty="0"/>
              <a:t> </a:t>
            </a:r>
            <a:r>
              <a:rPr lang="ru-RU" sz="3200" b="1" dirty="0" err="1"/>
              <a:t>медиҳад</a:t>
            </a:r>
            <a:r>
              <a:rPr lang="ru-RU" sz="3200" b="1" dirty="0"/>
              <a:t>”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653136"/>
            <a:ext cx="4968552" cy="837266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/>
              <a:t>Йоахим </a:t>
            </a:r>
            <a:r>
              <a:rPr lang="ru-RU" dirty="0" err="1"/>
              <a:t>Фридрихс</a:t>
            </a:r>
            <a:r>
              <a:rPr lang="ru-RU" dirty="0"/>
              <a:t> (</a:t>
            </a:r>
            <a:r>
              <a:rPr lang="en-US" dirty="0" err="1"/>
              <a:t>Hanns</a:t>
            </a:r>
            <a:r>
              <a:rPr lang="en-US" dirty="0"/>
              <a:t> Joachim </a:t>
            </a:r>
            <a:r>
              <a:rPr lang="en-US" dirty="0" err="1"/>
              <a:t>Friedrichs</a:t>
            </a:r>
            <a:r>
              <a:rPr lang="en-US" dirty="0"/>
              <a:t>), </a:t>
            </a:r>
          </a:p>
          <a:p>
            <a:pPr algn="l"/>
            <a:r>
              <a:rPr lang="ru-RU" dirty="0" err="1"/>
              <a:t>журналисти</a:t>
            </a:r>
            <a:r>
              <a:rPr lang="ru-RU" dirty="0"/>
              <a:t> </a:t>
            </a:r>
            <a:r>
              <a:rPr lang="ru-RU" dirty="0" err="1"/>
              <a:t>олмонӣ</a:t>
            </a:r>
            <a:endParaRPr lang="ru-RU" dirty="0"/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48308" y="135743"/>
            <a:ext cx="7095692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355" y="437419"/>
            <a:ext cx="1311732" cy="10408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564" y="335026"/>
            <a:ext cx="1223150" cy="11004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684" y="512329"/>
            <a:ext cx="1889346" cy="80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</TotalTime>
  <Words>32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Параллакс</vt:lpstr>
      <vt:lpstr>"Журналисти хуб бо он фарқкунанда аст, ки ҳич тараферо ҷонибдорӣ намекунад. Ҳатто тараферо, ки амали мусбат анҷом медиҳад”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"Журналисти хуб бо он фарқкунанда аст, ки ҳич тараферо ҷонибдорӣ намекунад. Ҳатто тараферо, ки амали мусбат анҷом медиҳад”</dc:title>
  <dc:creator>Admin</dc:creator>
  <cp:lastModifiedBy>Пользователь</cp:lastModifiedBy>
  <cp:revision>6</cp:revision>
  <dcterms:created xsi:type="dcterms:W3CDTF">2018-11-11T13:49:21Z</dcterms:created>
  <dcterms:modified xsi:type="dcterms:W3CDTF">2021-06-08T03:41:57Z</dcterms:modified>
</cp:coreProperties>
</file>