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48007" y="2022546"/>
            <a:ext cx="7543800" cy="1022970"/>
          </a:xfrm>
        </p:spPr>
        <p:txBody>
          <a:bodyPr/>
          <a:lstStyle/>
          <a:p>
            <a:r>
              <a:rPr lang="ru-RU" sz="5400" b="1" dirty="0"/>
              <a:t>ТАҚСИМБАНДИИ НИЗОЪ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1800" b="1" dirty="0" err="1"/>
              <a:t>Самти</a:t>
            </a:r>
            <a:r>
              <a:rPr lang="ru-RU" sz="1800" b="1" dirty="0"/>
              <a:t> </a:t>
            </a:r>
            <a:r>
              <a:rPr lang="ru-RU" sz="1800" b="1" dirty="0" err="1"/>
              <a:t>рушди</a:t>
            </a:r>
            <a:r>
              <a:rPr lang="ru-RU" sz="1800" b="1" dirty="0"/>
              <a:t> </a:t>
            </a:r>
            <a:r>
              <a:rPr lang="ru-RU" sz="1800" b="1" dirty="0" err="1"/>
              <a:t>низоъро</a:t>
            </a:r>
            <a:r>
              <a:rPr lang="ru-RU" sz="1800" b="1" dirty="0"/>
              <a:t> </a:t>
            </a:r>
            <a:r>
              <a:rPr lang="ru-RU" sz="1800" b="1" dirty="0" err="1"/>
              <a:t>метавон</a:t>
            </a:r>
            <a:r>
              <a:rPr lang="ru-RU" sz="1800" b="1" dirty="0"/>
              <a:t> аз </a:t>
            </a:r>
            <a:r>
              <a:rPr lang="ru-RU" sz="1800" b="1" dirty="0" err="1"/>
              <a:t>рӯи</a:t>
            </a:r>
            <a:r>
              <a:rPr lang="ru-RU" sz="1800" b="1" dirty="0"/>
              <a:t> </a:t>
            </a:r>
            <a:r>
              <a:rPr lang="ru-RU" sz="1800" b="1" dirty="0" err="1"/>
              <a:t>занҷирҳои</a:t>
            </a:r>
            <a:r>
              <a:rPr lang="ru-RU" sz="1800" b="1" dirty="0"/>
              <a:t> </a:t>
            </a:r>
            <a:r>
              <a:rPr lang="ru-RU" sz="1800" b="1" dirty="0" err="1"/>
              <a:t>гуногуни</a:t>
            </a:r>
            <a:r>
              <a:rPr lang="ru-RU" sz="1800" b="1" dirty="0"/>
              <a:t> </a:t>
            </a:r>
            <a:r>
              <a:rPr lang="ru-RU" sz="1800" b="1" dirty="0" err="1"/>
              <a:t>идораи</a:t>
            </a:r>
            <a:r>
              <a:rPr lang="ru-RU" sz="1800" b="1" dirty="0"/>
              <a:t> </a:t>
            </a:r>
            <a:r>
              <a:rPr lang="ru-RU" sz="1800" b="1" dirty="0" err="1"/>
              <a:t>технологӣ</a:t>
            </a:r>
            <a:r>
              <a:rPr lang="ru-RU" sz="1800" b="1" dirty="0"/>
              <a:t> </a:t>
            </a:r>
            <a:r>
              <a:rPr lang="ru-RU" sz="1800" b="1" dirty="0" err="1"/>
              <a:t>муайян</a:t>
            </a:r>
            <a:r>
              <a:rPr lang="ru-RU" sz="1800" b="1" dirty="0"/>
              <a:t> кард, </a:t>
            </a:r>
            <a:r>
              <a:rPr lang="ru-RU" sz="1800" b="1" dirty="0" err="1"/>
              <a:t>ки</a:t>
            </a:r>
            <a:r>
              <a:rPr lang="ru-RU" sz="1800" b="1" dirty="0"/>
              <a:t> </a:t>
            </a:r>
            <a:r>
              <a:rPr lang="ru-RU" sz="1800" b="1" dirty="0" err="1"/>
              <a:t>ҳар</a:t>
            </a:r>
            <a:r>
              <a:rPr lang="ru-RU" sz="1800" b="1" dirty="0"/>
              <a:t> </a:t>
            </a:r>
            <a:r>
              <a:rPr lang="ru-RU" sz="1800" b="1" dirty="0" err="1"/>
              <a:t>гуруҳ</a:t>
            </a:r>
            <a:r>
              <a:rPr lang="ru-RU" sz="1800" b="1" dirty="0"/>
              <a:t> як </a:t>
            </a:r>
            <a:r>
              <a:rPr lang="ru-RU" sz="1800" b="1" dirty="0" err="1"/>
              <a:t>сифат</a:t>
            </a:r>
            <a:r>
              <a:rPr lang="ru-RU" sz="1800" b="1" dirty="0"/>
              <a:t> ё </a:t>
            </a:r>
            <a:r>
              <a:rPr lang="ru-RU" sz="1800" b="1" dirty="0" err="1"/>
              <a:t>мақоми</a:t>
            </a:r>
            <a:r>
              <a:rPr lang="ru-RU" sz="1800" b="1" dirty="0"/>
              <a:t> </a:t>
            </a:r>
            <a:r>
              <a:rPr lang="ru-RU" sz="1800" b="1" dirty="0" err="1"/>
              <a:t>низоъро</a:t>
            </a:r>
            <a:r>
              <a:rPr lang="ru-RU" sz="1800" b="1" dirty="0"/>
              <a:t> </a:t>
            </a:r>
            <a:r>
              <a:rPr lang="ru-RU" sz="1800" b="1" dirty="0" err="1"/>
              <a:t>муайян</a:t>
            </a:r>
            <a:r>
              <a:rPr lang="ru-RU" sz="1800" b="1" dirty="0"/>
              <a:t> </a:t>
            </a:r>
            <a:r>
              <a:rPr lang="ru-RU" sz="1800" b="1" dirty="0" err="1"/>
              <a:t>мекунад</a:t>
            </a:r>
            <a:r>
              <a:rPr lang="ru-RU" sz="1800" b="1" dirty="0"/>
              <a:t>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0"/>
            <a:ext cx="7920880" cy="17008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641" y="329975"/>
            <a:ext cx="1311732" cy="104085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481" y="270414"/>
            <a:ext cx="1223150" cy="110041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48594"/>
            <a:ext cx="1889346" cy="803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9702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72816"/>
            <a:ext cx="8064896" cy="3657599"/>
          </a:xfrm>
        </p:spPr>
        <p:txBody>
          <a:bodyPr>
            <a:normAutofit/>
          </a:bodyPr>
          <a:lstStyle/>
          <a:p>
            <a:r>
              <a:rPr lang="ru-RU" sz="2800" dirty="0" err="1"/>
              <a:t>Масалан</a:t>
            </a:r>
            <a:r>
              <a:rPr lang="ru-RU" sz="2800" dirty="0"/>
              <a:t> </a:t>
            </a:r>
            <a:r>
              <a:rPr lang="ru-RU" sz="2800" dirty="0" err="1"/>
              <a:t>низоъ</a:t>
            </a:r>
            <a:r>
              <a:rPr lang="ru-RU" sz="2800" dirty="0"/>
              <a:t> аз </a:t>
            </a:r>
            <a:r>
              <a:rPr lang="ru-RU" sz="2800" dirty="0" err="1"/>
              <a:t>нуқтаи</a:t>
            </a:r>
            <a:r>
              <a:rPr lang="ru-RU" sz="2800" dirty="0"/>
              <a:t> </a:t>
            </a:r>
            <a:r>
              <a:rPr lang="ru-RU" sz="2800" dirty="0" err="1"/>
              <a:t>поин</a:t>
            </a:r>
            <a:r>
              <a:rPr lang="ru-RU" sz="2800" dirty="0"/>
              <a:t> ба </a:t>
            </a:r>
            <a:r>
              <a:rPr lang="ru-RU" sz="2800" dirty="0" err="1"/>
              <a:t>сӯи</a:t>
            </a:r>
            <a:r>
              <a:rPr lang="ru-RU" sz="2800" dirty="0"/>
              <a:t> </a:t>
            </a:r>
            <a:r>
              <a:rPr lang="ru-RU" sz="2800" dirty="0" err="1"/>
              <a:t>олии</a:t>
            </a:r>
            <a:r>
              <a:rPr lang="ru-RU" sz="2800" dirty="0"/>
              <a:t> </a:t>
            </a:r>
            <a:r>
              <a:rPr lang="ru-RU" sz="2800" dirty="0" err="1"/>
              <a:t>ихтилоф</a:t>
            </a:r>
            <a:r>
              <a:rPr lang="ru-RU" sz="2800" dirty="0"/>
              <a:t> </a:t>
            </a:r>
            <a:r>
              <a:rPr lang="ru-RU" sz="2800" dirty="0" err="1"/>
              <a:t>чунин</a:t>
            </a:r>
            <a:r>
              <a:rPr lang="ru-RU" sz="2800" dirty="0"/>
              <a:t> </a:t>
            </a:r>
            <a:r>
              <a:rPr lang="ru-RU" sz="2800" dirty="0" err="1"/>
              <a:t>тақсимбандӣ</a:t>
            </a:r>
            <a:r>
              <a:rPr lang="ru-RU" sz="2800" dirty="0"/>
              <a:t> </a:t>
            </a:r>
            <a:r>
              <a:rPr lang="ru-RU" sz="2800" dirty="0" err="1"/>
              <a:t>мешавад</a:t>
            </a:r>
            <a:r>
              <a:rPr lang="ru-RU" sz="2800" dirty="0" smtClean="0"/>
              <a:t>:</a:t>
            </a:r>
          </a:p>
          <a:p>
            <a:pPr marL="18288" indent="0">
              <a:buNone/>
            </a:pPr>
            <a:endParaRPr lang="ru-RU" sz="2800" dirty="0"/>
          </a:p>
          <a:p>
            <a:r>
              <a:rPr lang="ru-RU" sz="2800" dirty="0" err="1"/>
              <a:t>Шиддатёбӣ</a:t>
            </a:r>
            <a:r>
              <a:rPr lang="ru-RU" sz="2800" dirty="0"/>
              <a:t> – </a:t>
            </a:r>
            <a:r>
              <a:rPr lang="ru-RU" sz="2800" dirty="0" err="1" smtClean="0"/>
              <a:t>норозигӣ</a:t>
            </a:r>
            <a:r>
              <a:rPr lang="ru-RU" sz="2800" dirty="0" smtClean="0"/>
              <a:t> </a:t>
            </a:r>
            <a:r>
              <a:rPr lang="ru-RU" sz="2800" dirty="0"/>
              <a:t>– </a:t>
            </a:r>
            <a:r>
              <a:rPr lang="ru-RU" sz="2800" dirty="0" err="1"/>
              <a:t>рақобат</a:t>
            </a:r>
            <a:r>
              <a:rPr lang="ru-RU" sz="2800" dirty="0"/>
              <a:t> – </a:t>
            </a:r>
            <a:r>
              <a:rPr lang="ru-RU" sz="2800" dirty="0" err="1"/>
              <a:t>баҳс</a:t>
            </a:r>
            <a:r>
              <a:rPr lang="ru-RU" sz="2800" dirty="0"/>
              <a:t> – </a:t>
            </a:r>
            <a:r>
              <a:rPr lang="ru-RU" sz="2800" dirty="0" err="1"/>
              <a:t>душманӣ</a:t>
            </a:r>
            <a:r>
              <a:rPr lang="ru-RU" sz="2800" dirty="0"/>
              <a:t> – </a:t>
            </a:r>
            <a:r>
              <a:rPr lang="ru-RU" sz="2800" dirty="0" err="1"/>
              <a:t>зӯроварӣ</a:t>
            </a:r>
            <a:r>
              <a:rPr lang="ru-RU" sz="2800" dirty="0"/>
              <a:t> –</a:t>
            </a:r>
            <a:r>
              <a:rPr lang="ru-RU" sz="2800" dirty="0" err="1"/>
              <a:t>таҷовуз</a:t>
            </a:r>
            <a:r>
              <a:rPr lang="ru-RU" sz="2800" dirty="0"/>
              <a:t> </a:t>
            </a:r>
            <a:r>
              <a:rPr lang="ru-RU" sz="2800" smtClean="0"/>
              <a:t>(агрессия) – </a:t>
            </a:r>
            <a:r>
              <a:rPr lang="ru-RU" sz="2800" dirty="0" err="1"/>
              <a:t>ҷанг</a:t>
            </a:r>
            <a:r>
              <a:rPr lang="ru-RU" sz="2800" dirty="0"/>
              <a:t>.</a:t>
            </a:r>
          </a:p>
          <a:p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543800" cy="914400"/>
          </a:xfrm>
        </p:spPr>
        <p:txBody>
          <a:bodyPr/>
          <a:lstStyle/>
          <a:p>
            <a:r>
              <a:rPr lang="tg-Cyrl-TJ" b="1" dirty="0" smtClean="0"/>
              <a:t>СОХТОРИ НИЗОЪ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7978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44624" y="1988840"/>
            <a:ext cx="7416824" cy="3657599"/>
          </a:xfrm>
        </p:spPr>
        <p:txBody>
          <a:bodyPr>
            <a:normAutofit/>
          </a:bodyPr>
          <a:lstStyle/>
          <a:p>
            <a:r>
              <a:rPr lang="ru-RU" sz="2800" dirty="0"/>
              <a:t>Дар </a:t>
            </a:r>
            <a:r>
              <a:rPr lang="ru-RU" sz="2800" dirty="0" err="1"/>
              <a:t>айни</a:t>
            </a:r>
            <a:r>
              <a:rPr lang="ru-RU" sz="2800" dirty="0"/>
              <a:t> </a:t>
            </a:r>
            <a:r>
              <a:rPr lang="ru-RU" sz="2800" dirty="0" err="1"/>
              <a:t>замон</a:t>
            </a:r>
            <a:r>
              <a:rPr lang="ru-RU" sz="2800" dirty="0"/>
              <a:t> </a:t>
            </a:r>
            <a:r>
              <a:rPr lang="ru-RU" sz="2800" dirty="0" err="1"/>
              <a:t>мақоми</a:t>
            </a:r>
            <a:r>
              <a:rPr lang="ru-RU" sz="2800" dirty="0"/>
              <a:t> </a:t>
            </a:r>
            <a:r>
              <a:rPr lang="ru-RU" sz="2800" dirty="0" err="1"/>
              <a:t>ҷонибҳо</a:t>
            </a:r>
            <a:r>
              <a:rPr lang="ru-RU" sz="2800" dirty="0"/>
              <a:t> низ </a:t>
            </a:r>
            <a:r>
              <a:rPr lang="ru-RU" sz="2800" dirty="0" err="1"/>
              <a:t>иваз</a:t>
            </a:r>
            <a:r>
              <a:rPr lang="ru-RU" sz="2800" dirty="0"/>
              <a:t> </a:t>
            </a:r>
            <a:r>
              <a:rPr lang="ru-RU" sz="2800" dirty="0" err="1"/>
              <a:t>мешавад</a:t>
            </a:r>
            <a:r>
              <a:rPr lang="ru-RU" sz="2800" dirty="0"/>
              <a:t> – </a:t>
            </a:r>
            <a:r>
              <a:rPr lang="ru-RU" sz="2800" dirty="0" err="1"/>
              <a:t>дӯст</a:t>
            </a:r>
            <a:r>
              <a:rPr lang="ru-RU" sz="2800" dirty="0"/>
              <a:t> – </a:t>
            </a:r>
            <a:r>
              <a:rPr lang="ru-RU" sz="2800" dirty="0" err="1"/>
              <a:t>иттифоқчӣ</a:t>
            </a:r>
            <a:r>
              <a:rPr lang="ru-RU" sz="2800" dirty="0"/>
              <a:t> – </a:t>
            </a:r>
            <a:r>
              <a:rPr lang="ru-RU" sz="2800" dirty="0" err="1"/>
              <a:t>ҳамкор</a:t>
            </a:r>
            <a:r>
              <a:rPr lang="ru-RU" sz="2800" dirty="0"/>
              <a:t> – </a:t>
            </a:r>
            <a:r>
              <a:rPr lang="ru-RU" sz="2800" dirty="0" err="1"/>
              <a:t>рақиб</a:t>
            </a:r>
            <a:r>
              <a:rPr lang="ru-RU" sz="2800" dirty="0"/>
              <a:t> – </a:t>
            </a:r>
            <a:r>
              <a:rPr lang="ru-RU" sz="2800" dirty="0" err="1"/>
              <a:t>душман</a:t>
            </a:r>
            <a:r>
              <a:rPr lang="ru-RU" sz="2800" dirty="0" smtClean="0"/>
              <a:t>.</a:t>
            </a:r>
          </a:p>
          <a:p>
            <a:endParaRPr lang="ru-RU" sz="2800" dirty="0"/>
          </a:p>
          <a:p>
            <a:r>
              <a:rPr lang="ru-RU" sz="2800" dirty="0" err="1"/>
              <a:t>Муайян</a:t>
            </a:r>
            <a:r>
              <a:rPr lang="ru-RU" sz="2800" dirty="0"/>
              <a:t> </a:t>
            </a:r>
            <a:r>
              <a:rPr lang="ru-RU" sz="2800" dirty="0" err="1"/>
              <a:t>кардани</a:t>
            </a:r>
            <a:r>
              <a:rPr lang="ru-RU" sz="2800" dirty="0"/>
              <a:t> ин </a:t>
            </a:r>
            <a:r>
              <a:rPr lang="ru-RU" sz="2800" dirty="0" err="1"/>
              <a:t>мақомҳо</a:t>
            </a:r>
            <a:r>
              <a:rPr lang="ru-RU" sz="2800" dirty="0"/>
              <a:t> дар </a:t>
            </a:r>
            <a:r>
              <a:rPr lang="ru-RU" sz="2800" dirty="0" err="1"/>
              <a:t>ҳалли</a:t>
            </a:r>
            <a:r>
              <a:rPr lang="ru-RU" sz="2800" dirty="0"/>
              <a:t> </a:t>
            </a:r>
            <a:r>
              <a:rPr lang="ru-RU" sz="2800" dirty="0" err="1"/>
              <a:t>низоъ</a:t>
            </a:r>
            <a:r>
              <a:rPr lang="ru-RU" sz="2800" dirty="0"/>
              <a:t> низ </a:t>
            </a:r>
            <a:r>
              <a:rPr lang="ru-RU" sz="2800" dirty="0" err="1"/>
              <a:t>кӯмак</a:t>
            </a:r>
            <a:r>
              <a:rPr lang="ru-RU" sz="2800" dirty="0"/>
              <a:t> </a:t>
            </a:r>
            <a:r>
              <a:rPr lang="ru-RU" sz="2800" dirty="0" err="1"/>
              <a:t>мерасонад</a:t>
            </a:r>
            <a:r>
              <a:rPr lang="ru-RU" sz="2800" dirty="0"/>
              <a:t>. Аз ин </a:t>
            </a:r>
            <a:r>
              <a:rPr lang="ru-RU" sz="2800" dirty="0" err="1"/>
              <a:t>хотир</a:t>
            </a:r>
            <a:r>
              <a:rPr lang="ru-RU" sz="2800" dirty="0"/>
              <a:t> </a:t>
            </a:r>
            <a:r>
              <a:rPr lang="ru-RU" sz="2800" dirty="0" err="1"/>
              <a:t>иваз</a:t>
            </a:r>
            <a:r>
              <a:rPr lang="ru-RU" sz="2800" dirty="0"/>
              <a:t> </a:t>
            </a:r>
            <a:r>
              <a:rPr lang="ru-RU" sz="2800" dirty="0" err="1"/>
              <a:t>кардани</a:t>
            </a:r>
            <a:r>
              <a:rPr lang="ru-RU" sz="2800" dirty="0"/>
              <a:t> ин </a:t>
            </a:r>
            <a:r>
              <a:rPr lang="ru-RU" sz="2800" dirty="0" err="1"/>
              <a:t>мақомҳо</a:t>
            </a:r>
            <a:r>
              <a:rPr lang="ru-RU" sz="2800" dirty="0"/>
              <a:t> </a:t>
            </a:r>
            <a:r>
              <a:rPr lang="ru-RU" sz="2800" dirty="0" err="1"/>
              <a:t>мумкин</a:t>
            </a:r>
            <a:r>
              <a:rPr lang="ru-RU" sz="2800" dirty="0"/>
              <a:t> </a:t>
            </a:r>
            <a:r>
              <a:rPr lang="ru-RU" sz="2800" dirty="0" err="1"/>
              <a:t>нест</a:t>
            </a:r>
            <a:r>
              <a:rPr lang="ru-RU" sz="2800" dirty="0"/>
              <a:t>.</a:t>
            </a:r>
          </a:p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44624" y="548680"/>
            <a:ext cx="7543800" cy="914400"/>
          </a:xfrm>
        </p:spPr>
        <p:txBody>
          <a:bodyPr/>
          <a:lstStyle/>
          <a:p>
            <a:r>
              <a:rPr lang="tg-Cyrl-TJ" b="1" dirty="0" smtClean="0"/>
              <a:t>МАҚОМИ ҶОНИБҲО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7472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38262" y="2348880"/>
            <a:ext cx="7794177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ru-RU" sz="2800" dirty="0" err="1"/>
              <a:t>Шиддатёбии</a:t>
            </a:r>
            <a:r>
              <a:rPr lang="ru-RU" sz="2800" dirty="0"/>
              <a:t> </a:t>
            </a:r>
            <a:r>
              <a:rPr lang="ru-RU" sz="2800" dirty="0" err="1"/>
              <a:t>вазъ</a:t>
            </a:r>
            <a:r>
              <a:rPr lang="ru-RU" sz="2800" dirty="0"/>
              <a:t> </a:t>
            </a:r>
            <a:r>
              <a:rPr lang="ru-RU" sz="2800" dirty="0" err="1"/>
              <a:t>метавонад</a:t>
            </a:r>
            <a:r>
              <a:rPr lang="ru-RU" sz="2800" dirty="0"/>
              <a:t> ба </a:t>
            </a:r>
            <a:r>
              <a:rPr lang="ru-RU" sz="2800" dirty="0" err="1"/>
              <a:t>норозигӣ</a:t>
            </a:r>
            <a:r>
              <a:rPr lang="ru-RU" sz="2800" dirty="0"/>
              <a:t> </a:t>
            </a:r>
            <a:r>
              <a:rPr lang="ru-RU" sz="2800" dirty="0" err="1"/>
              <a:t>биёрад</a:t>
            </a:r>
            <a:r>
              <a:rPr lang="ru-RU" sz="2800" dirty="0"/>
              <a:t>. </a:t>
            </a:r>
            <a:r>
              <a:rPr lang="ru-RU" sz="2800" dirty="0" err="1"/>
              <a:t>Норозигӣ</a:t>
            </a:r>
            <a:r>
              <a:rPr lang="ru-RU" sz="2800" dirty="0"/>
              <a:t> </a:t>
            </a:r>
            <a:r>
              <a:rPr lang="ru-RU" sz="2800" dirty="0" err="1"/>
              <a:t>бошад</a:t>
            </a:r>
            <a:r>
              <a:rPr lang="ru-RU" sz="2800" dirty="0"/>
              <a:t>, </a:t>
            </a:r>
            <a:r>
              <a:rPr lang="ru-RU" sz="2800" dirty="0" err="1"/>
              <a:t>ҷонибҳои</a:t>
            </a:r>
            <a:r>
              <a:rPr lang="ru-RU" sz="2800" dirty="0"/>
              <a:t> </a:t>
            </a:r>
            <a:r>
              <a:rPr lang="ru-RU" sz="2800" dirty="0" err="1"/>
              <a:t>низоъро</a:t>
            </a:r>
            <a:r>
              <a:rPr lang="ru-RU" sz="2800" dirty="0"/>
              <a:t> ба </a:t>
            </a:r>
            <a:r>
              <a:rPr lang="ru-RU" sz="2800" dirty="0" err="1"/>
              <a:t>рақобат</a:t>
            </a:r>
            <a:r>
              <a:rPr lang="ru-RU" sz="2800" dirty="0"/>
              <a:t> </a:t>
            </a:r>
            <a:r>
              <a:rPr lang="ru-RU" sz="2800" dirty="0" err="1"/>
              <a:t>барад</a:t>
            </a:r>
            <a:r>
              <a:rPr lang="ru-RU" sz="2800" dirty="0"/>
              <a:t>. </a:t>
            </a:r>
            <a:r>
              <a:rPr lang="ru-RU" sz="2800" dirty="0" err="1"/>
              <a:t>Танҳо</a:t>
            </a:r>
            <a:r>
              <a:rPr lang="ru-RU" sz="2800" dirty="0"/>
              <a:t> пас аз </a:t>
            </a:r>
            <a:r>
              <a:rPr lang="ru-RU" sz="2800" dirty="0" err="1"/>
              <a:t>рушди</a:t>
            </a:r>
            <a:r>
              <a:rPr lang="ru-RU" sz="2800" dirty="0"/>
              <a:t> </a:t>
            </a:r>
            <a:r>
              <a:rPr lang="ru-RU" sz="2800" dirty="0" err="1"/>
              <a:t>бештари</a:t>
            </a:r>
            <a:r>
              <a:rPr lang="ru-RU" sz="2800" dirty="0"/>
              <a:t> </a:t>
            </a:r>
            <a:r>
              <a:rPr lang="ru-RU" sz="2800" dirty="0" err="1"/>
              <a:t>низоъ</a:t>
            </a:r>
            <a:r>
              <a:rPr lang="ru-RU" sz="2800" dirty="0"/>
              <a:t> он ба </a:t>
            </a:r>
            <a:r>
              <a:rPr lang="ru-RU" sz="2800" dirty="0" err="1"/>
              <a:t>баҳс</a:t>
            </a:r>
            <a:r>
              <a:rPr lang="ru-RU" sz="2800" dirty="0"/>
              <a:t> </a:t>
            </a:r>
            <a:r>
              <a:rPr lang="ru-RU" sz="2800" dirty="0" err="1"/>
              <a:t>ва</a:t>
            </a:r>
            <a:r>
              <a:rPr lang="ru-RU" sz="2800" dirty="0"/>
              <a:t> </a:t>
            </a:r>
            <a:r>
              <a:rPr lang="ru-RU" sz="2800" dirty="0" err="1"/>
              <a:t>ахиран</a:t>
            </a:r>
            <a:r>
              <a:rPr lang="ru-RU" sz="2800" dirty="0"/>
              <a:t> </a:t>
            </a:r>
            <a:r>
              <a:rPr lang="ru-RU" sz="2800" dirty="0" err="1"/>
              <a:t>муносибатҳоро</a:t>
            </a:r>
            <a:r>
              <a:rPr lang="ru-RU" sz="2800" dirty="0"/>
              <a:t> </a:t>
            </a:r>
            <a:r>
              <a:rPr lang="ru-RU" sz="2800" dirty="0" err="1"/>
              <a:t>душманона</a:t>
            </a:r>
            <a:r>
              <a:rPr lang="ru-RU" sz="2800" dirty="0"/>
              <a:t> </a:t>
            </a:r>
            <a:r>
              <a:rPr lang="ru-RU" sz="2800" dirty="0" err="1"/>
              <a:t>мекунад</a:t>
            </a:r>
            <a:r>
              <a:rPr lang="ru-RU" sz="2800" dirty="0"/>
              <a:t>. </a:t>
            </a:r>
            <a:r>
              <a:rPr lang="ru-RU" sz="2800" dirty="0" err="1"/>
              <a:t>Таҷрибаи</a:t>
            </a:r>
            <a:r>
              <a:rPr lang="ru-RU" sz="2800" dirty="0"/>
              <a:t> </a:t>
            </a:r>
            <a:r>
              <a:rPr lang="ru-RU" sz="2800" dirty="0" err="1"/>
              <a:t>бисёр</a:t>
            </a:r>
            <a:r>
              <a:rPr lang="ru-RU" sz="2800" dirty="0"/>
              <a:t> </a:t>
            </a:r>
            <a:r>
              <a:rPr lang="ru-RU" sz="2800" dirty="0" err="1"/>
              <a:t>низоъҳо</a:t>
            </a:r>
            <a:r>
              <a:rPr lang="ru-RU" sz="2800" dirty="0"/>
              <a:t> </a:t>
            </a:r>
            <a:r>
              <a:rPr lang="ru-RU" sz="2800" dirty="0" err="1"/>
              <a:t>исбот</a:t>
            </a:r>
            <a:r>
              <a:rPr lang="ru-RU" sz="2800" dirty="0"/>
              <a:t> </a:t>
            </a:r>
            <a:r>
              <a:rPr lang="ru-RU" sz="2800" dirty="0" err="1"/>
              <a:t>намудааст</a:t>
            </a:r>
            <a:r>
              <a:rPr lang="ru-RU" sz="2800" dirty="0"/>
              <a:t>, </a:t>
            </a:r>
            <a:r>
              <a:rPr lang="ru-RU" sz="2800" dirty="0" err="1"/>
              <a:t>ки</a:t>
            </a:r>
            <a:r>
              <a:rPr lang="ru-RU" sz="2800" dirty="0"/>
              <a:t> </a:t>
            </a:r>
            <a:r>
              <a:rPr lang="ru-RU" sz="2800" dirty="0" err="1"/>
              <a:t>кӯчиш</a:t>
            </a:r>
            <a:r>
              <a:rPr lang="ru-RU" sz="2800" dirty="0"/>
              <a:t> аз як </a:t>
            </a:r>
            <a:r>
              <a:rPr lang="ru-RU" sz="2800" dirty="0" err="1"/>
              <a:t>зина</a:t>
            </a:r>
            <a:r>
              <a:rPr lang="ru-RU" sz="2800" dirty="0"/>
              <a:t> ба </a:t>
            </a:r>
            <a:r>
              <a:rPr lang="ru-RU" sz="2800" dirty="0" err="1"/>
              <a:t>зинаи</a:t>
            </a:r>
            <a:r>
              <a:rPr lang="ru-RU" sz="2800" dirty="0"/>
              <a:t> </a:t>
            </a:r>
            <a:r>
              <a:rPr lang="ru-RU" sz="2800" dirty="0" err="1"/>
              <a:t>дигар</a:t>
            </a:r>
            <a:r>
              <a:rPr lang="ru-RU" sz="2800" dirty="0"/>
              <a:t> аз </a:t>
            </a:r>
            <a:r>
              <a:rPr lang="ru-RU" sz="2800" dirty="0" err="1"/>
              <a:t>рӯи</a:t>
            </a:r>
            <a:r>
              <a:rPr lang="ru-RU" sz="2800" dirty="0"/>
              <a:t> </a:t>
            </a:r>
            <a:r>
              <a:rPr lang="ru-RU" sz="2800" dirty="0" err="1"/>
              <a:t>ҳамин</a:t>
            </a:r>
            <a:r>
              <a:rPr lang="ru-RU" sz="2800" dirty="0"/>
              <a:t> </a:t>
            </a:r>
            <a:r>
              <a:rPr lang="ru-RU" sz="2800" dirty="0" err="1"/>
              <a:t>тартиб</a:t>
            </a:r>
            <a:r>
              <a:rPr lang="ru-RU" sz="2800" dirty="0"/>
              <a:t> </a:t>
            </a:r>
            <a:r>
              <a:rPr lang="ru-RU" sz="2800" dirty="0" err="1"/>
              <a:t>будааст</a:t>
            </a:r>
            <a:r>
              <a:rPr lang="ru-RU" sz="2800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1823" y="1196752"/>
            <a:ext cx="7543800" cy="914400"/>
          </a:xfrm>
        </p:spPr>
        <p:txBody>
          <a:bodyPr/>
          <a:lstStyle/>
          <a:p>
            <a:r>
              <a:rPr lang="tg-Cyrl-TJ" b="1" dirty="0" smtClean="0"/>
              <a:t>ҶОЙГОҲРО ИВАЗ КАРДАН МУМКИН?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1333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348880"/>
            <a:ext cx="7920880" cy="3657599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ru-RU" sz="2800" dirty="0" err="1"/>
              <a:t>Масалан</a:t>
            </a:r>
            <a:r>
              <a:rPr lang="ru-RU" sz="2800" dirty="0"/>
              <a:t>, </a:t>
            </a:r>
            <a:r>
              <a:rPr lang="ru-RU" sz="2800" dirty="0" err="1"/>
              <a:t>агар</a:t>
            </a:r>
            <a:r>
              <a:rPr lang="ru-RU" sz="2800" dirty="0"/>
              <a:t> </a:t>
            </a:r>
            <a:r>
              <a:rPr lang="ru-RU" sz="2800" dirty="0" err="1"/>
              <a:t>расонае</a:t>
            </a:r>
            <a:r>
              <a:rPr lang="ru-RU" sz="2800" dirty="0"/>
              <a:t> </a:t>
            </a:r>
            <a:r>
              <a:rPr lang="ru-RU" sz="2800" dirty="0" err="1"/>
              <a:t>ихтилофи</a:t>
            </a:r>
            <a:r>
              <a:rPr lang="ru-RU" sz="2800" dirty="0"/>
              <a:t> </a:t>
            </a:r>
            <a:r>
              <a:rPr lang="ru-RU" sz="2800" dirty="0" err="1"/>
              <a:t>мавҷудаи</a:t>
            </a:r>
            <a:r>
              <a:rPr lang="ru-RU" sz="2800" dirty="0"/>
              <a:t> </a:t>
            </a:r>
            <a:r>
              <a:rPr lang="ru-RU" sz="2800" dirty="0" err="1"/>
              <a:t>байни</a:t>
            </a:r>
            <a:r>
              <a:rPr lang="ru-RU" sz="2800" dirty="0"/>
              <a:t> </a:t>
            </a:r>
            <a:r>
              <a:rPr lang="ru-RU" sz="2800" dirty="0" err="1"/>
              <a:t>ҷонибҳоро</a:t>
            </a:r>
            <a:r>
              <a:rPr lang="ru-RU" sz="2800" dirty="0"/>
              <a:t> </a:t>
            </a:r>
            <a:r>
              <a:rPr lang="ru-RU" sz="2800" dirty="0" err="1"/>
              <a:t>душманона</a:t>
            </a:r>
            <a:r>
              <a:rPr lang="ru-RU" sz="2800" dirty="0"/>
              <a:t> </a:t>
            </a:r>
            <a:r>
              <a:rPr lang="ru-RU" sz="2800" dirty="0" err="1"/>
              <a:t>арзёбӣ</a:t>
            </a:r>
            <a:r>
              <a:rPr lang="ru-RU" sz="2800" dirty="0"/>
              <a:t> </a:t>
            </a:r>
            <a:r>
              <a:rPr lang="ru-RU" sz="2800" dirty="0" err="1"/>
              <a:t>намояд</a:t>
            </a:r>
            <a:r>
              <a:rPr lang="ru-RU" sz="2800" dirty="0"/>
              <a:t>, </a:t>
            </a:r>
            <a:r>
              <a:rPr lang="ru-RU" sz="2800" dirty="0" err="1"/>
              <a:t>шубҳа</a:t>
            </a:r>
            <a:r>
              <a:rPr lang="ru-RU" sz="2800" dirty="0"/>
              <a:t> кардан </a:t>
            </a:r>
            <a:r>
              <a:rPr lang="ru-RU" sz="2800" dirty="0" err="1"/>
              <a:t>мумкин</a:t>
            </a:r>
            <a:r>
              <a:rPr lang="ru-RU" sz="2800" dirty="0"/>
              <a:t> </a:t>
            </a:r>
            <a:r>
              <a:rPr lang="ru-RU" sz="2800" dirty="0" err="1"/>
              <a:t>нест</a:t>
            </a:r>
            <a:r>
              <a:rPr lang="ru-RU" sz="2800" dirty="0"/>
              <a:t>, </a:t>
            </a:r>
            <a:r>
              <a:rPr lang="ru-RU" sz="2800" dirty="0" err="1"/>
              <a:t>ки</a:t>
            </a:r>
            <a:r>
              <a:rPr lang="ru-RU" sz="2800" dirty="0"/>
              <a:t> </a:t>
            </a:r>
            <a:r>
              <a:rPr lang="ru-RU" sz="2800" dirty="0" err="1"/>
              <a:t>муносибати</a:t>
            </a:r>
            <a:r>
              <a:rPr lang="ru-RU" sz="2800" dirty="0"/>
              <a:t> </a:t>
            </a:r>
            <a:r>
              <a:rPr lang="ru-RU" sz="2800" dirty="0" err="1"/>
              <a:t>байни</a:t>
            </a:r>
            <a:r>
              <a:rPr lang="ru-RU" sz="2800" dirty="0"/>
              <a:t> </a:t>
            </a:r>
            <a:r>
              <a:rPr lang="ru-RU" sz="2800" dirty="0" err="1"/>
              <a:t>онҳо</a:t>
            </a:r>
            <a:r>
              <a:rPr lang="ru-RU" sz="2800" dirty="0"/>
              <a:t> </a:t>
            </a:r>
            <a:r>
              <a:rPr lang="ru-RU" sz="2800" dirty="0" err="1"/>
              <a:t>ҳамин</a:t>
            </a:r>
            <a:r>
              <a:rPr lang="ru-RU" sz="2800" dirty="0"/>
              <a:t> </a:t>
            </a:r>
            <a:r>
              <a:rPr lang="ru-RU" sz="2800" dirty="0" err="1"/>
              <a:t>гуна</a:t>
            </a:r>
            <a:r>
              <a:rPr lang="ru-RU" sz="2800" dirty="0"/>
              <a:t> </a:t>
            </a:r>
            <a:r>
              <a:rPr lang="ru-RU" sz="2800" dirty="0" err="1"/>
              <a:t>мешавад</a:t>
            </a:r>
            <a:r>
              <a:rPr lang="ru-RU" sz="2800" dirty="0"/>
              <a:t>. </a:t>
            </a:r>
            <a:r>
              <a:rPr lang="ru-RU" sz="2800" dirty="0" err="1"/>
              <a:t>Яъне</a:t>
            </a:r>
            <a:r>
              <a:rPr lang="ru-RU" sz="2800" dirty="0"/>
              <a:t>, </a:t>
            </a:r>
            <a:r>
              <a:rPr lang="ru-RU" sz="2800" dirty="0" err="1"/>
              <a:t>ҷонибҳо</a:t>
            </a:r>
            <a:r>
              <a:rPr lang="ru-RU" sz="2800" dirty="0"/>
              <a:t> </a:t>
            </a:r>
            <a:r>
              <a:rPr lang="ru-RU" sz="2800" dirty="0" err="1"/>
              <a:t>худро</a:t>
            </a:r>
            <a:r>
              <a:rPr lang="ru-RU" sz="2800" dirty="0"/>
              <a:t> ба </a:t>
            </a:r>
            <a:r>
              <a:rPr lang="ru-RU" sz="2800" dirty="0" err="1"/>
              <a:t>ҳолати</a:t>
            </a:r>
            <a:r>
              <a:rPr lang="ru-RU" sz="2800" dirty="0"/>
              <a:t> </a:t>
            </a:r>
            <a:r>
              <a:rPr lang="ru-RU" sz="2800" dirty="0" err="1"/>
              <a:t>душманӣ</a:t>
            </a:r>
            <a:r>
              <a:rPr lang="ru-RU" sz="2800" dirty="0"/>
              <a:t> </a:t>
            </a:r>
            <a:r>
              <a:rPr lang="ru-RU" sz="2800" dirty="0" err="1"/>
              <a:t>омода</a:t>
            </a:r>
            <a:r>
              <a:rPr lang="ru-RU" sz="2800" dirty="0"/>
              <a:t> </a:t>
            </a:r>
            <a:r>
              <a:rPr lang="ru-RU" sz="2800" dirty="0" err="1"/>
              <a:t>менамоянд</a:t>
            </a:r>
            <a:r>
              <a:rPr lang="ru-RU" sz="2800" dirty="0"/>
              <a:t>, дар </a:t>
            </a:r>
            <a:r>
              <a:rPr lang="ru-RU" sz="2800" dirty="0" err="1"/>
              <a:t>бораи</a:t>
            </a:r>
            <a:r>
              <a:rPr lang="ru-RU" sz="2800" dirty="0"/>
              <a:t> </a:t>
            </a:r>
            <a:r>
              <a:rPr lang="ru-RU" sz="2800" dirty="0" err="1"/>
              <a:t>истифодаи</a:t>
            </a:r>
            <a:r>
              <a:rPr lang="ru-RU" sz="2800" dirty="0"/>
              <a:t> </a:t>
            </a:r>
            <a:r>
              <a:rPr lang="ru-RU" sz="2800" dirty="0" err="1"/>
              <a:t>зӯрӣ</a:t>
            </a:r>
            <a:r>
              <a:rPr lang="ru-RU" sz="2800" dirty="0"/>
              <a:t> </a:t>
            </a:r>
            <a:r>
              <a:rPr lang="ru-RU" sz="2800" dirty="0" err="1"/>
              <a:t>барои</a:t>
            </a:r>
            <a:r>
              <a:rPr lang="ru-RU" sz="2800" dirty="0"/>
              <a:t> </a:t>
            </a:r>
            <a:r>
              <a:rPr lang="ru-RU" sz="2800" dirty="0" err="1"/>
              <a:t>ҳалли</a:t>
            </a:r>
            <a:r>
              <a:rPr lang="ru-RU" sz="2800" dirty="0"/>
              <a:t> </a:t>
            </a:r>
            <a:r>
              <a:rPr lang="ru-RU" sz="2800" dirty="0" err="1"/>
              <a:t>низоъ</a:t>
            </a:r>
            <a:r>
              <a:rPr lang="ru-RU" sz="2800" dirty="0"/>
              <a:t> </a:t>
            </a:r>
            <a:r>
              <a:rPr lang="ru-RU" sz="2800" dirty="0" err="1"/>
              <a:t>фикр</a:t>
            </a:r>
            <a:r>
              <a:rPr lang="ru-RU" sz="2800" dirty="0"/>
              <a:t> </a:t>
            </a:r>
            <a:r>
              <a:rPr lang="ru-RU" sz="2800" dirty="0" err="1"/>
              <a:t>мекунанд</a:t>
            </a:r>
            <a:r>
              <a:rPr lang="ru-RU" sz="2800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548680"/>
            <a:ext cx="7543800" cy="1642120"/>
          </a:xfrm>
        </p:spPr>
        <p:txBody>
          <a:bodyPr/>
          <a:lstStyle/>
          <a:p>
            <a:r>
              <a:rPr lang="ru-RU" b="1" dirty="0"/>
              <a:t>АГАР </a:t>
            </a:r>
            <a:r>
              <a:rPr lang="ru-RU" b="1" dirty="0" smtClean="0"/>
              <a:t>ЗИНАҲОРО ИВАЗ МЕКУНАНД</a:t>
            </a:r>
            <a:r>
              <a:rPr lang="ru-RU" b="1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429411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12</TotalTime>
  <Words>208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Базовая</vt:lpstr>
      <vt:lpstr>ТАҚСИМБАНДИИ НИЗОЪ</vt:lpstr>
      <vt:lpstr>СОХТОРИ НИЗОЪ</vt:lpstr>
      <vt:lpstr>МАҚОМИ ҶОНИБҲО</vt:lpstr>
      <vt:lpstr>ҶОЙГОҲРО ИВАЗ КАРДАН МУМКИН?</vt:lpstr>
      <vt:lpstr>АГАР ЗИНАҲОРО ИВАЗ МЕКУНАНД...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ТАҚСИМБАНДИИ НИЗОЪ</dc:title>
  <dc:creator>Admin</dc:creator>
  <cp:lastModifiedBy>Admin</cp:lastModifiedBy>
  <cp:revision>13</cp:revision>
  <dcterms:created xsi:type="dcterms:W3CDTF">2018-11-11T11:26:36Z</dcterms:created>
  <dcterms:modified xsi:type="dcterms:W3CDTF">2018-11-14T13:14:54Z</dcterms:modified>
</cp:coreProperties>
</file>